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71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E67C-9FBE-4B67-A02C-30137B45BD2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A12E-DD42-46D6-8CF0-5D73276CE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E67C-9FBE-4B67-A02C-30137B45BD2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A12E-DD42-46D6-8CF0-5D73276CE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E67C-9FBE-4B67-A02C-30137B45BD2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A12E-DD42-46D6-8CF0-5D73276CE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E67C-9FBE-4B67-A02C-30137B45BD2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A12E-DD42-46D6-8CF0-5D73276CE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E67C-9FBE-4B67-A02C-30137B45BD2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A12E-DD42-46D6-8CF0-5D73276CE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E67C-9FBE-4B67-A02C-30137B45BD2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A12E-DD42-46D6-8CF0-5D73276CE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E67C-9FBE-4B67-A02C-30137B45BD2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A12E-DD42-46D6-8CF0-5D73276CE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E67C-9FBE-4B67-A02C-30137B45BD2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A12E-DD42-46D6-8CF0-5D73276CE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E67C-9FBE-4B67-A02C-30137B45BD2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A12E-DD42-46D6-8CF0-5D73276CE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E67C-9FBE-4B67-A02C-30137B45BD2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A12E-DD42-46D6-8CF0-5D73276CE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E67C-9FBE-4B67-A02C-30137B45BD2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4BA12E-DD42-46D6-8CF0-5D73276CEE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74E67C-9FBE-4B67-A02C-30137B45BD2B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4BA12E-DD42-46D6-8CF0-5D73276CEEE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Fridrih Niče</a:t>
            </a:r>
            <a:br>
              <a:rPr lang="sr-Latn-BA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(1844-1900)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5105400"/>
            <a:ext cx="7854696" cy="1752600"/>
          </a:xfrm>
        </p:spPr>
        <p:txBody>
          <a:bodyPr/>
          <a:lstStyle/>
          <a:p>
            <a:endParaRPr lang="sr-Latn-BA" dirty="0" smtClean="0"/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Autor: mr Gorana </a:t>
            </a:r>
            <a:r>
              <a:rPr lang="sr-Latn-CS" sz="2800" dirty="0" err="1" smtClean="0">
                <a:latin typeface="Times New Roman" pitchFamily="18" charset="0"/>
                <a:cs typeface="Times New Roman" pitchFamily="18" charset="0"/>
              </a:rPr>
              <a:t>Đudurović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Praštalo</a:t>
            </a:r>
          </a:p>
          <a:p>
            <a:endParaRPr lang="sr-Latn-BA" dirty="0" smtClean="0"/>
          </a:p>
        </p:txBody>
      </p:sp>
      <p:pic>
        <p:nvPicPr>
          <p:cNvPr id="5" name="Picture 4" descr="nikiiii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604"/>
            <a:ext cx="4562669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5786437"/>
          </a:xfrm>
        </p:spPr>
        <p:txBody>
          <a:bodyPr/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Vječno vraćanje istog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Vječno vraćanje izrazitije u etičkoj sferi nego u metafizičkoj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Samo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natčovje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može podnijeti misao vječnog vraćanja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Umjetnost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-umjetnost –je vrijednija od istine zapravo „imamo umjetnost da ne bismo propali zbog istine“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 </a:t>
            </a:r>
            <a:endParaRPr lang="en-US" dirty="0" smtClean="0"/>
          </a:p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Bog je mrtav! Učim vas natčovjeku!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Čovjek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prevladati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nagovještava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novo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iskvarenu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-kamila-nosi breme starog iskrivljenog morala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-lav- slobodni duh koji se bori protiv zmaja (stare vrijednosti)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-dijete-igra se stvaranja, postavlja vrijednost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natčovjeka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Istorija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-istorija mora da služi životu, glavni kriterijum je ovdje zdravlje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-život predstavlja jedinstvo koje se ne može dijeliti na spoljašnje i unutrašnje, kultura može postojati samo u jedinstvu stila 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treba znati  da se u odgovarajuće vreme nečeg sjećamo ili da nešto zaboravljamo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-neistorijsko je temelj naše egzistencije-u njemu se začinje život ali tek kroz istoriju čovjek postaje čovjek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-istorijsko obrazovanje čini da čovjek prestaje biti čovjek, postajući rob tuđih reči i tuđih mišljenja-bezvrijedan čovjek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-pored neistorijskog, istorijskog Niče razlikuje i nadistorijsko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000660"/>
          </a:xfrm>
        </p:spPr>
        <p:txBody>
          <a:bodyPr/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Niče razlikuje tri osnovna pristupa prema istoriji-monumentalni, antikvarni i kritički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-u monumentalnom odnosu iz istorije se uzimaju njeni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najsvjetliji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trenuci koji treba da budu putokazi za budućnost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-u antikvarnom čitava prošlost se prihvata u cjelini, čuva i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njeguje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-u kritičnom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negatorskom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istoriji se pristupa tako da bi se ona odbacila kao apsurd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389120"/>
          </a:xfrm>
        </p:spPr>
        <p:txBody>
          <a:bodyPr/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-ono što je najviše i najplemenitije uopšte ne djeluje na mase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-šta je istorija drugo do prihvatanje stvari u koje ne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može dospjeti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-istoriju podnose samo jake ličnosti, slabe na potpuno briše...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Ničeove misli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Država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najhladnija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od svih hladnih nemani. I hladno laže: i ova laž gmiže iz njenih usta: ’Ja, država, ja sam narod’.“</a:t>
            </a:r>
          </a:p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Bog je mrtav!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Kad ideš ženi, ponesi bič! ”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Žena služi za odmor ratnika! ”</a:t>
            </a:r>
          </a:p>
          <a:p>
            <a:r>
              <a:rPr lang="de-DE" dirty="0" smtClean="0"/>
              <a:t>„Istina je vrsta zablude bez koje određena vrsta živih bića ne bi mogla živjeti.“</a:t>
            </a:r>
            <a:endParaRPr lang="en-US" dirty="0" smtClean="0"/>
          </a:p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Niče F. 2001. </a:t>
            </a:r>
            <a:r>
              <a:rPr lang="sr-Latn-BA" i="1" dirty="0" smtClean="0">
                <a:latin typeface="Times New Roman" pitchFamily="18" charset="0"/>
                <a:cs typeface="Times New Roman" pitchFamily="18" charset="0"/>
              </a:rPr>
              <a:t>Tako je govorio </a:t>
            </a:r>
            <a:r>
              <a:rPr lang="sr-Latn-BA" i="1" dirty="0" err="1" smtClean="0">
                <a:latin typeface="Times New Roman" pitchFamily="18" charset="0"/>
                <a:cs typeface="Times New Roman" pitchFamily="18" charset="0"/>
              </a:rPr>
              <a:t>Zaratustra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. Novi Beograd: Neven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Niče F. 1986. </a:t>
            </a:r>
            <a:r>
              <a:rPr lang="sr-Latn-BA" i="1" dirty="0" smtClean="0">
                <a:latin typeface="Times New Roman" pitchFamily="18" charset="0"/>
                <a:cs typeface="Times New Roman" pitchFamily="18" charset="0"/>
              </a:rPr>
              <a:t>O koristi i šteti istorije za život.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Beograd: Grafos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Niče F. 1983. </a:t>
            </a:r>
            <a:r>
              <a:rPr lang="sr-Latn-BA" i="1" dirty="0" smtClean="0">
                <a:latin typeface="Times New Roman" pitchFamily="18" charset="0"/>
                <a:cs typeface="Times New Roman" pitchFamily="18" charset="0"/>
              </a:rPr>
              <a:t>S one strane dobra i zla.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Beograd: Grafos</a:t>
            </a:r>
            <a:endParaRPr lang="sr-Latn-BA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Cimer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R. 2010. </a:t>
            </a:r>
            <a:r>
              <a:rPr lang="sr-Latn-BA" i="1" dirty="0" smtClean="0">
                <a:latin typeface="Times New Roman" pitchFamily="18" charset="0"/>
                <a:cs typeface="Times New Roman" pitchFamily="18" charset="0"/>
              </a:rPr>
              <a:t>Kapija filozofa.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Beograd: Laguna.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Kuper D. E. 2003. </a:t>
            </a:r>
            <a:r>
              <a:rPr lang="sr-Latn-BA" i="1" dirty="0" smtClean="0">
                <a:latin typeface="Times New Roman" pitchFamily="18" charset="0"/>
                <a:cs typeface="Times New Roman" pitchFamily="18" charset="0"/>
              </a:rPr>
              <a:t>Svetska filozofija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. Novi  Sad: Svetovi.</a:t>
            </a:r>
          </a:p>
          <a:p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Kunzmann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P.,  F-P.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Burkard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F-P. i F.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Wiedmann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. 2001. </a:t>
            </a:r>
            <a:r>
              <a:rPr lang="sr-Latn-BA" i="1" dirty="0" smtClean="0">
                <a:latin typeface="Times New Roman" pitchFamily="18" charset="0"/>
                <a:cs typeface="Times New Roman" pitchFamily="18" charset="0"/>
              </a:rPr>
              <a:t>Atlas filozofije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. Zagreb: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Golden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marketing.</a:t>
            </a:r>
          </a:p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Nihilizam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71990" cy="4422478"/>
          </a:xfrm>
        </p:spPr>
        <p:txBody>
          <a:bodyPr>
            <a:normAutofit lnSpcReduction="10000"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Niče negira vladajući, dominantni moral,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te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sve one koji su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takve situacije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doveli (Sokrat, hrišćanski moral) .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smatra da se iskvarila prvobitna umjetnost i sistem ponašanja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-imoralizam-sve iskrivljeno treba uništiti,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prevrednovati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sve vrijednosti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nic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700" y="1857364"/>
            <a:ext cx="4305300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Ničeovo stvaralaštvo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Tri perioda u razvoju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Ničeove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filozofije</a:t>
            </a:r>
          </a:p>
          <a:p>
            <a:pPr lvl="0"/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Pod uticajem Šopenhauera i Vagnera-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umjetničko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doba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Djela ove faze su „Rođenje tragedije iz duha muzike“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predsokratovska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kultura antičke Grčke ispravno je odražavala bit života i bila istinsko razdoblje stvaralaštva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Počivala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je na skladu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elemenata-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nizijskom elementu (snaga, nagon, strast…- prikaz u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muzici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apolonski (apolinijski) razum, smirenost, pravilnost-prikaz u arhitekturi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Tragedija-apolinijski izraz dionizijskih težnji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Sokrat- početak dekadentne kulture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Naglašavanje apolonskog elementa, prevlast racionalnog nad neracionalnim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Ničeovo stvaralaštvo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972452" cy="4493916"/>
          </a:xfrm>
        </p:spPr>
        <p:txBody>
          <a:bodyPr/>
          <a:lstStyle/>
          <a:p>
            <a:pPr lvl="0"/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Pod uticajem pozitivizma, naturalizma,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evolucionizma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(Konta, Darvina, i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Spensera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Ideja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natčovjeka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-želja da se prevlada naturalistička antropologija i odijeli čovjek od životinje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Ničeova djela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4329114" cy="4214842"/>
          </a:xfrm>
        </p:spPr>
        <p:txBody>
          <a:bodyPr/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“Rođenje tragedije iz duha muzike“,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„Tako je govorio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Zaratustra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“ 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„Volja za moć“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„S one stane dobra i zla“…</a:t>
            </a:r>
            <a:endParaRPr lang="sr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n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428736"/>
            <a:ext cx="3857653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Moral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Niče je smatrao da svijetom vlada iskrivljeni moral koji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zatire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ono što čovjek doista jeste.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Hrišćanstvo najviše utiče na iskrivljavanje morala-trpljenje, pasivnost i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nuđenje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spasa izvan ovog svijeta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-jedina ispravna podjela ljudi je na jake i slabe-dobro je sve ono što ojačava, sve što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oslabljuje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je loše…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-trebaju vladati jaki, gospodari, 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-stado pokušava sputati jake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Herojski optimizam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Volja za moć predstavlja ničeovski voluntarizam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vijetom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logos, 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haos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snova našeg ponašanja je volja za moć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Svi žele moć i žele je što više, a razlika je u tome što neki ne žele to priznati ili  je ne mogu dobiti pa lažu da je zapravo i ne žele.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deja volje za razliku od Šopenhauera vodi u optimizam, ona ne vodi u patnju, već do prelaženja i nadrastanja u natčovjeka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Istina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Istina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-nije čvrsta i objektivna kategorija i nije utemeljena na razumu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-„Istina je relativna i treba da služi životu.“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„Istina je vrsta zablude bez koje određena vrsta živih bića ne bi mogla živjeti.“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Natčovjek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tčovjek može srušiti staru kulturu; 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n je sposobniji, kreativniji, vitalniji i odlučniji od ostalih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Običan čovjek pri teškoćama se nada da će one proći i to ga tješi, a natčovjek radosno pristaje  da se svi napori i patnje ponove. 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Natčovjek voli svoju sudbinu.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620</TotalTime>
  <Words>837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Fridrih Niče (1844-1900)</vt:lpstr>
      <vt:lpstr>Nihilizam</vt:lpstr>
      <vt:lpstr>Ničeovo stvaralaštvo</vt:lpstr>
      <vt:lpstr>Ničeovo stvaralaštvo</vt:lpstr>
      <vt:lpstr>Ničeova djela</vt:lpstr>
      <vt:lpstr> Moral</vt:lpstr>
      <vt:lpstr>Herojski optimizam</vt:lpstr>
      <vt:lpstr>Istina</vt:lpstr>
      <vt:lpstr>Natčovjek</vt:lpstr>
      <vt:lpstr>Slide 10</vt:lpstr>
      <vt:lpstr>Slide 11</vt:lpstr>
      <vt:lpstr>Istorija</vt:lpstr>
      <vt:lpstr>Slide 13</vt:lpstr>
      <vt:lpstr>Slide 14</vt:lpstr>
      <vt:lpstr>Ničeove misli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Fridrih Niče (1844-1900)</dc:title>
  <dc:creator>Toshiba</dc:creator>
  <cp:lastModifiedBy>Toshiba</cp:lastModifiedBy>
  <cp:revision>5</cp:revision>
  <dcterms:created xsi:type="dcterms:W3CDTF">2020-03-30T18:49:27Z</dcterms:created>
  <dcterms:modified xsi:type="dcterms:W3CDTF">2020-03-31T08:23:28Z</dcterms:modified>
</cp:coreProperties>
</file>